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4"/>
  </p:notesMasterIdLst>
  <p:handoutMasterIdLst>
    <p:handoutMasterId r:id="rId15"/>
  </p:handoutMasterIdLst>
  <p:sldIdLst>
    <p:sldId id="4119" r:id="rId5"/>
    <p:sldId id="4133" r:id="rId6"/>
    <p:sldId id="4146" r:id="rId7"/>
    <p:sldId id="4161" r:id="rId8"/>
    <p:sldId id="4138" r:id="rId9"/>
    <p:sldId id="4162" r:id="rId10"/>
    <p:sldId id="4164" r:id="rId11"/>
    <p:sldId id="4165" r:id="rId12"/>
    <p:sldId id="4004" r:id="rId13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51" d="100"/>
          <a:sy n="51" d="100"/>
        </p:scale>
        <p:origin x="64" y="38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19/09/2023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19/09/2023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41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19 set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e BlockchainGov.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Go/No Go.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reuniões.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</a:t>
            </a:r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BlockchainGov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/ No Go</a:t>
            </a:r>
          </a:p>
        </p:txBody>
      </p:sp>
    </p:spTree>
    <p:extLst>
      <p:ext uri="{BB962C8B-B14F-4D97-AF65-F5344CB8AC3E}">
        <p14:creationId xmlns:p14="http://schemas.microsoft.com/office/powerpoint/2010/main" val="395715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Go / No Go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Pré-condição: Manual de Operações.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Situações: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BNDES  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TCU  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Dataprev  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CPQD  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RNP  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PUC  ?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 originais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Laboratório  TCU.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 (?).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 melhorias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em todo o lab.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Pen test.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versionamento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Automatização de algumas atividades de operação.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Permissionamento, votação, alteração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etc.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Podem ou não servir para outras instituições.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Revisão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kanban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 </a:t>
            </a:r>
          </a:p>
          <a:p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30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Próximas </a:t>
            </a:r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reuniõse</a:t>
            </a:r>
            <a:endParaRPr lang="pt-BR" sz="4000" b="1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Próximas reuniões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Comitê Executivo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Modelo de Negócio  Reuniões individuais.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Dataprev  Felipe/Claudemir.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Mônica/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Caleo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RNP  Ciuffo/?.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TCU.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 retorno do Lavrado e da Luciana  Reuniões executivas.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Comitê Técnico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 para chaves privadas.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Outras?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5680</TotalTime>
  <Words>276</Words>
  <Application>Microsoft Office PowerPoint</Application>
  <PresentationFormat>Widescreen</PresentationFormat>
  <Paragraphs>78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64</cp:revision>
  <cp:lastPrinted>2022-11-07T22:20:14Z</cp:lastPrinted>
  <dcterms:created xsi:type="dcterms:W3CDTF">2023-03-27T20:40:19Z</dcterms:created>
  <dcterms:modified xsi:type="dcterms:W3CDTF">2023-09-20T13:58:53Z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